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3052" y="8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695997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Yawn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C959964-E184-434D-AC12-A4D417F46D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02339"/>
            <a:ext cx="7025776" cy="41708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Yawn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Yawn is a 14 round, 70 point, Comstock course of fire. There are 5 USPSA targets and 4 Colt poppers. The best 2 hits on paper will score, and steel must fall to score. The start </a:t>
            </a:r>
            <a:r>
              <a:rPr lang="en-US" dirty="0" err="1"/>
              <a:t>sigal</a:t>
            </a:r>
            <a:r>
              <a:rPr lang="en-US" dirty="0"/>
              <a:t> is audible.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area.\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134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</cp:lastModifiedBy>
  <cp:revision>216</cp:revision>
  <cp:lastPrinted>2016-01-15T21:54:08Z</cp:lastPrinted>
  <dcterms:created xsi:type="dcterms:W3CDTF">2002-08-21T12:11:08Z</dcterms:created>
  <dcterms:modified xsi:type="dcterms:W3CDTF">2020-12-26T01:59:29Z</dcterms:modified>
  <cp:category>Shooting</cp:category>
</cp:coreProperties>
</file>

<file path=docProps/thumbnail.jpeg>
</file>